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4" r:id="rId11"/>
    <p:sldId id="265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0BE1-763F-F8FC-868A-DE53F8B69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B3BEA-F181-5981-C47E-7973D9A04E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D533F-BD1C-9F75-6545-CB22DA71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013-AC43-4A10-B367-7B55BC1BADE0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E1F9B-CE64-635D-34F3-D469576B1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3FE14-3845-A655-69E3-3C5F13CB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2396C-42FA-456C-ACA8-18DFC6140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953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362B-E309-044C-0191-2280771D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23E32-CEA9-8A65-BACC-E69295A6A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F1C11-1492-6BA4-1FAF-C79D9DE2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013-AC43-4A10-B367-7B55BC1BADE0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DA5FD-F221-8585-EE83-BB39A357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F2F1A-26EF-E1D5-3232-51D4DFF3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2396C-42FA-456C-ACA8-18DFC6140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603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3785F2-869D-4A39-2CC7-4DECDD686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1B5D9-C1EB-1844-D721-6C012E6A6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05EF9-0BE9-6697-936F-DEE5A52CD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013-AC43-4A10-B367-7B55BC1BADE0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F48C9-43B8-9CF1-259C-63DBAC269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65F71-8831-37E1-FB55-9F37A3CA5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2396C-42FA-456C-ACA8-18DFC6140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809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C7F7-924C-8224-291F-4C8C70F9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8B294-C57A-F2B2-901C-66F4E18A2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79569-6558-4D36-03E0-346939014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013-AC43-4A10-B367-7B55BC1BADE0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7A4FF-032B-91BC-CDF6-3933BD07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FEC2D-78EE-CF08-B958-1F2545D4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2396C-42FA-456C-ACA8-18DFC6140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553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7614C-F7C4-CACB-416E-463C46E6E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AA209-DD5B-9F7B-E433-F6B0F9D8E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9E1B9-8AE2-19A5-328D-F629C1F6A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013-AC43-4A10-B367-7B55BC1BADE0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2F1B1-2484-F0F6-B17F-70F3759A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0A130-83BD-54BC-0B5D-67C22D0B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2396C-42FA-456C-ACA8-18DFC6140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5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A0FA-2F0D-C262-C56F-D66AC1D7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92AA3-BDFB-D585-A9BA-EF3620CD2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0CAAF-5B5D-1314-A695-EF9917C6A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33B6B-09E4-A7F0-079E-0D0778B64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013-AC43-4A10-B367-7B55BC1BADE0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6943C-4F8E-A8C7-E27D-7B7D08A06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76B8F-930A-EEF0-18F9-8A6AA18C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2396C-42FA-456C-ACA8-18DFC6140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939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E27C2-18EE-4028-D123-F456E307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B28D0-DD45-CA32-183D-6ABC322C9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F21FB-7170-D2FB-10FF-6ED69FB7F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72BCF5-0C7F-DBC0-DF34-C3F8EE0AE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2BB224-6A56-5BB9-C1EC-45D4DC7341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272791-295B-6584-6C8C-C22C53AA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013-AC43-4A10-B367-7B55BC1BADE0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37AB68-7254-4B87-F193-8D13A6959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EE2401-4925-30C5-A20C-24AD64F09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2396C-42FA-456C-ACA8-18DFC6140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56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BBBD-8D80-CDE4-BFA4-EB76AC92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BA242-5D64-BF7E-BAFC-3C66F0235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013-AC43-4A10-B367-7B55BC1BADE0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78673-9890-EA25-4E9E-F62A6D46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C493B-C2E7-3DF1-FD81-F8049768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2396C-42FA-456C-ACA8-18DFC6140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9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3DB812-8F00-6590-E9AF-8F4FEE799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013-AC43-4A10-B367-7B55BC1BADE0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E0E23E-B934-E85F-C0E3-8C965D09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1A2FA-8027-5067-6D44-F60B13E3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2396C-42FA-456C-ACA8-18DFC6140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48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450ED-A093-9873-E573-67131708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AA265-35AE-4E49-046E-03E71D556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CA33F-0758-ECD9-2BD5-10F2F46F0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E54F2-65B1-1A35-F87D-32B0D40B5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013-AC43-4A10-B367-7B55BC1BADE0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F598CC-26EC-ECF3-F1FF-A770135C2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A7FD4-DFD1-2171-56E1-700D03268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2396C-42FA-456C-ACA8-18DFC6140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569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BF978-F4BF-A3D4-5813-9BFD48F94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57EBA-858D-5C51-18C1-55550352F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7AFF2-4C93-1ACC-9184-F27940BEA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74E0A-321C-F8DB-4D55-3744D7172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013-AC43-4A10-B367-7B55BC1BADE0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A39CF-6748-254D-FC0E-A672C118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AD505-D691-1365-57CB-D95C99010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2396C-42FA-456C-ACA8-18DFC6140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65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FF3F1D-C831-798E-63FD-CE1D809C9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B89E8-83FF-7432-EEC6-522DEB11C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BA004-405C-E024-7D0D-C750FA3B0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47013-AC43-4A10-B367-7B55BC1BADE0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63ACA-B629-0EC4-1216-CA72BA7E8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9CCA9-B085-7029-8028-66548258B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2396C-42FA-456C-ACA8-18DFC6140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36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74AE55-5419-D191-EC21-5315FE104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4" t="23656" r="15645" b="13261"/>
          <a:stretch/>
        </p:blipFill>
        <p:spPr>
          <a:xfrm>
            <a:off x="0" y="0"/>
            <a:ext cx="12192000" cy="6904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0294D-BD90-301B-28FD-E2E0F502B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5" t="24930" r="15646" b="8419"/>
          <a:stretch/>
        </p:blipFill>
        <p:spPr>
          <a:xfrm>
            <a:off x="0" y="0"/>
            <a:ext cx="12192000" cy="689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65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26127D-4F2D-6187-9E27-79C2D88EA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4" t="23943" r="15645" b="13405"/>
          <a:stretch/>
        </p:blipFill>
        <p:spPr>
          <a:xfrm>
            <a:off x="0" y="0"/>
            <a:ext cx="12192000" cy="686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5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7B9330-53A0-D4A3-569A-D29EC5BE5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3" t="23800" r="15888" b="14121"/>
          <a:stretch/>
        </p:blipFill>
        <p:spPr>
          <a:xfrm>
            <a:off x="0" y="0"/>
            <a:ext cx="12192000" cy="68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8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B1E03-A7B4-2362-0BFA-FCB799EF9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6" t="23512" r="15484" b="13692"/>
          <a:stretch/>
        </p:blipFill>
        <p:spPr>
          <a:xfrm>
            <a:off x="0" y="0"/>
            <a:ext cx="12192000" cy="688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24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4BCA16-3494-C46D-7E8A-82E11CB6C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6" t="23656" r="15484" b="14122"/>
          <a:stretch/>
        </p:blipFill>
        <p:spPr>
          <a:xfrm>
            <a:off x="0" y="0"/>
            <a:ext cx="12192000" cy="681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09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129B87-FF48-CDA8-D511-D21EBEE47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6" t="23656" r="15564" b="14265"/>
          <a:stretch/>
        </p:blipFill>
        <p:spPr>
          <a:xfrm>
            <a:off x="0" y="-1"/>
            <a:ext cx="12192000" cy="682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91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331E34-0064-9BC5-04AD-6175EF5F3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3" t="23226" r="15403" b="14122"/>
          <a:stretch/>
        </p:blipFill>
        <p:spPr>
          <a:xfrm>
            <a:off x="0" y="0"/>
            <a:ext cx="12192000" cy="682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22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4D6224-E37E-F2F3-9D98-2E2FD5CAD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7" t="23799" r="15403" b="13548"/>
          <a:stretch/>
        </p:blipFill>
        <p:spPr>
          <a:xfrm>
            <a:off x="0" y="0"/>
            <a:ext cx="12192000" cy="687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2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B46282-7A8F-1C62-5330-13F908559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5" t="23512" r="15404" b="13548"/>
          <a:stretch/>
        </p:blipFill>
        <p:spPr>
          <a:xfrm>
            <a:off x="0" y="0"/>
            <a:ext cx="12192000" cy="688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53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88BE3F-F38A-FE30-335E-E5217295A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4" t="23512" r="15645" b="13835"/>
          <a:stretch/>
        </p:blipFill>
        <p:spPr>
          <a:xfrm>
            <a:off x="0" y="0"/>
            <a:ext cx="12192000" cy="687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6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8E0B62-2583-B8E4-681D-7757AE99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4" t="23369" r="15484" b="13405"/>
          <a:stretch/>
        </p:blipFill>
        <p:spPr>
          <a:xfrm>
            <a:off x="0" y="-1"/>
            <a:ext cx="12192000" cy="690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21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5DEA1-0E84-9294-3DB8-6510F9473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4" t="23512" r="15645" b="13978"/>
          <a:stretch/>
        </p:blipFill>
        <p:spPr>
          <a:xfrm>
            <a:off x="0" y="0"/>
            <a:ext cx="12192000" cy="684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5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89C8-02A1-DF93-F6F9-55700B627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143DBB-35A0-EC7D-9ADA-C045CE1BF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3347" r="15412" b="13159"/>
          <a:stretch/>
        </p:blipFill>
        <p:spPr>
          <a:xfrm>
            <a:off x="-103921" y="-181102"/>
            <a:ext cx="12399842" cy="7039102"/>
          </a:xfrm>
        </p:spPr>
      </p:pic>
    </p:spTree>
    <p:extLst>
      <p:ext uri="{BB962C8B-B14F-4D97-AF65-F5344CB8AC3E}">
        <p14:creationId xmlns:p14="http://schemas.microsoft.com/office/powerpoint/2010/main" val="3707388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989875-53A4-040E-9355-C49077DD6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4" t="24085" r="15645" b="13836"/>
          <a:stretch/>
        </p:blipFill>
        <p:spPr>
          <a:xfrm>
            <a:off x="0" y="0"/>
            <a:ext cx="12192000" cy="679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57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Sudev Krishna</dc:creator>
  <cp:lastModifiedBy>Sudev Krishna</cp:lastModifiedBy>
  <cp:revision>1</cp:revision>
  <dcterms:created xsi:type="dcterms:W3CDTF">2025-02-18T04:37:58Z</dcterms:created>
  <dcterms:modified xsi:type="dcterms:W3CDTF">2025-02-18T05:14:35Z</dcterms:modified>
</cp:coreProperties>
</file>